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latin typeface="Aparajita" pitchFamily="34" charset="0"/>
                <a:cs typeface="Aparajita" pitchFamily="34" charset="0"/>
              </a:rPr>
              <a:t>संसारसागरस्य नायकाः</a:t>
            </a:r>
            <a:br>
              <a:rPr lang="hi-IN" dirty="0" smtClean="0">
                <a:latin typeface="Aparajita" pitchFamily="34" charset="0"/>
                <a:cs typeface="Aparajita" pitchFamily="34" charset="0"/>
              </a:rPr>
            </a:br>
            <a:r>
              <a:rPr lang="hi-IN" dirty="0" smtClean="0">
                <a:latin typeface="Aparajita" pitchFamily="34" charset="0"/>
                <a:cs typeface="Aparajita" pitchFamily="34" charset="0"/>
              </a:rPr>
              <a:t>संसार सागर के नायक</a:t>
            </a:r>
            <a:endParaRPr lang="en-US" dirty="0">
              <a:latin typeface="Aparajita" pitchFamily="34" charset="0"/>
              <a:cs typeface="Aparajita" pitchFamily="34" charset="0"/>
            </a:endParaRPr>
          </a:p>
        </p:txBody>
      </p:sp>
      <p:sp>
        <p:nvSpPr>
          <p:cNvPr id="3" name="Subtitle 2"/>
          <p:cNvSpPr>
            <a:spLocks noGrp="1"/>
          </p:cNvSpPr>
          <p:nvPr>
            <p:ph type="subTitle" idx="1"/>
          </p:nvPr>
        </p:nvSpPr>
        <p:spPr/>
        <p:txBody>
          <a:bodyPr>
            <a:normAutofit fontScale="85000" lnSpcReduction="10000"/>
          </a:bodyPr>
          <a:lstStyle/>
          <a:p>
            <a:r>
              <a:rPr lang="hi-IN" dirty="0" smtClean="0"/>
              <a:t>इस पाठ में संसार के तालाबों की चर्चा की गई है।इसमें विलुप्त होते जा रहे पारम्परिक ज्ञान एवं कौशल की चर्चा की गई है।शिल्प के धनी गजधर की चर्चा की गई है ।</a:t>
            </a:r>
            <a:endParaRPr lang="en-US" dirty="0"/>
          </a:p>
        </p:txBody>
      </p:sp>
    </p:spTree>
    <p:extLst>
      <p:ext uri="{BB962C8B-B14F-4D97-AF65-F5344CB8AC3E}">
        <p14:creationId xmlns:p14="http://schemas.microsoft.com/office/powerpoint/2010/main" val="237239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पाठ सार</a:t>
            </a:r>
            <a:endParaRPr lang="en-US" dirty="0"/>
          </a:p>
        </p:txBody>
      </p:sp>
      <p:sp>
        <p:nvSpPr>
          <p:cNvPr id="3" name="Content Placeholder 2"/>
          <p:cNvSpPr>
            <a:spLocks noGrp="1"/>
          </p:cNvSpPr>
          <p:nvPr>
            <p:ph idx="1"/>
          </p:nvPr>
        </p:nvSpPr>
        <p:spPr/>
        <p:txBody>
          <a:bodyPr/>
          <a:lstStyle/>
          <a:p>
            <a:r>
              <a:rPr lang="hi-IN" dirty="0" smtClean="0"/>
              <a:t>इस पाठ में शिल्प के धनी गजधर की चर्चा की गई है। प्राचीन काल में तालाब बनवाने वाले और बनाने वालों की संख्या अधिक थी।हजारों की संख्या में तालाब बनाये जाते थे।</a:t>
            </a:r>
          </a:p>
          <a:p>
            <a:r>
              <a:rPr lang="hi-IN" dirty="0" smtClean="0"/>
              <a:t>तकनीक के वृद्धि के साथ लोगों की मन में यह भी जानने की इच्छा नहीं हुई कि इतने तालाब को बनाने वाले कौन थे।गजधर प्राचीन समय में बहुत प्रसिद्ध थे ।</a:t>
            </a:r>
            <a:endParaRPr lang="en-US" dirty="0"/>
          </a:p>
        </p:txBody>
      </p:sp>
    </p:spTree>
    <p:extLst>
      <p:ext uri="{BB962C8B-B14F-4D97-AF65-F5344CB8AC3E}">
        <p14:creationId xmlns:p14="http://schemas.microsoft.com/office/powerpoint/2010/main" val="520690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hi-IN" dirty="0" smtClean="0"/>
              <a:t>गजधर यह सुन्दर नाम तालाब निर्माण के लिए आदर के साथ लिया जाता था।</a:t>
            </a:r>
          </a:p>
          <a:p>
            <a:r>
              <a:rPr lang="hi-IN" dirty="0" smtClean="0"/>
              <a:t>गज जो नापने के काम में प्रयोग होता था। गज को धारण करने वाला गजधर कहलाता था।</a:t>
            </a:r>
          </a:p>
          <a:p>
            <a:r>
              <a:rPr lang="hi-IN" dirty="0" smtClean="0"/>
              <a:t>गजधर ही वास्तुकार था । ग्राम हो या शहर सभी निर्माण कार्य गजधर ही करवाते थे ।</a:t>
            </a:r>
          </a:p>
          <a:p>
            <a:r>
              <a:rPr lang="hi-IN" dirty="0" smtClean="0"/>
              <a:t>नगर नियोजन से लेकर लघु कार्य भी गजधर ही संभालते थे । निर्माण योजना एवं भावी व्यय भी वही बताते थे।</a:t>
            </a:r>
          </a:p>
          <a:p>
            <a:endParaRPr lang="en-US" dirty="0"/>
          </a:p>
        </p:txBody>
      </p:sp>
    </p:spTree>
    <p:extLst>
      <p:ext uri="{BB962C8B-B14F-4D97-AF65-F5344CB8AC3E}">
        <p14:creationId xmlns:p14="http://schemas.microsoft.com/office/powerpoint/2010/main" val="400447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निर्माण के समय सुरक्षा प्रबन्ध का भार भी गजधर के उपर ही होता था।</a:t>
            </a:r>
          </a:p>
          <a:p>
            <a:r>
              <a:rPr lang="hi-IN" dirty="0" smtClean="0"/>
              <a:t>निर्माण समाप्ति के बाद बदले वह नहीं मांगते थे जिसको देने में व्यक्ति असमर्थ हो ।</a:t>
            </a:r>
          </a:p>
          <a:p>
            <a:r>
              <a:rPr lang="hi-IN" smtClean="0"/>
              <a:t>ऐसे गजधर को नमस्कार।</a:t>
            </a:r>
            <a:endParaRPr lang="en-US" dirty="0"/>
          </a:p>
        </p:txBody>
      </p:sp>
    </p:spTree>
    <p:extLst>
      <p:ext uri="{BB962C8B-B14F-4D97-AF65-F5344CB8AC3E}">
        <p14:creationId xmlns:p14="http://schemas.microsoft.com/office/powerpoint/2010/main" val="4045568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219</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संसारसागरस्य नायकाः संसार सागर के नायक</vt:lpstr>
      <vt:lpstr>पाठ सार</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संसारसागरस्य नायकाः संसार सागर के नायक</dc:title>
  <dc:creator>mk</dc:creator>
  <cp:lastModifiedBy>mk</cp:lastModifiedBy>
  <cp:revision>4</cp:revision>
  <dcterms:created xsi:type="dcterms:W3CDTF">2006-08-16T00:00:00Z</dcterms:created>
  <dcterms:modified xsi:type="dcterms:W3CDTF">2020-08-09T13:14:43Z</dcterms:modified>
</cp:coreProperties>
</file>